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411177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92620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59270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10415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23320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80065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1057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13701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80663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07027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20913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B5BE90A3-8FC3-4BA7-AF50-6655241C0473}" type="datetimeFigureOut">
              <a:rPr lang="es-PE" smtClean="0"/>
              <a:t>11/08/2016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D16053D-87CD-4146-9C22-C1F6B430DA1B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37246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1" b="62024"/>
          <a:stretch/>
        </p:blipFill>
        <p:spPr>
          <a:xfrm>
            <a:off x="863600" y="596900"/>
            <a:ext cx="10515600" cy="287020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079500" y="3873500"/>
            <a:ext cx="9956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TALLER DE PROGRAMACION</a:t>
            </a:r>
          </a:p>
          <a:p>
            <a:endParaRPr lang="es-PE" dirty="0" smtClean="0"/>
          </a:p>
          <a:p>
            <a:endParaRPr lang="es-PE" dirty="0"/>
          </a:p>
          <a:p>
            <a:r>
              <a:rPr lang="es-PE" sz="1400" dirty="0"/>
              <a:t>Integrantes:</a:t>
            </a:r>
          </a:p>
          <a:p>
            <a:pPr lvl="0"/>
            <a:r>
              <a:rPr lang="es-PE" sz="1400" dirty="0" smtClean="0"/>
              <a:t>- Luis </a:t>
            </a:r>
            <a:r>
              <a:rPr lang="es-PE" sz="1400" dirty="0"/>
              <a:t>Gustavo Saavedra veliz</a:t>
            </a:r>
          </a:p>
          <a:p>
            <a:pPr lvl="0"/>
            <a:r>
              <a:rPr lang="es-PE" sz="1400" dirty="0" smtClean="0"/>
              <a:t>- Jonathan </a:t>
            </a:r>
            <a:r>
              <a:rPr lang="es-PE" sz="1400" dirty="0"/>
              <a:t>Ramírez García</a:t>
            </a:r>
          </a:p>
          <a:p>
            <a:endParaRPr lang="es-PE" dirty="0" smtClean="0"/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63367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4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5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22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43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32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150" y="-64294"/>
            <a:ext cx="12306300" cy="692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68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70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21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3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863" y="-904009"/>
            <a:ext cx="12217400" cy="687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538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TM03457515[[fn=Vista]]</Template>
  <TotalTime>41</TotalTime>
  <Words>14</Words>
  <Application>Microsoft Office PowerPoint</Application>
  <PresentationFormat>Panorámica</PresentationFormat>
  <Paragraphs>6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Century Schoolbook</vt:lpstr>
      <vt:lpstr>Wingdings 2</vt:lpstr>
      <vt:lpstr>View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Alumno</dc:creator>
  <cp:lastModifiedBy>Alumno</cp:lastModifiedBy>
  <cp:revision>5</cp:revision>
  <dcterms:created xsi:type="dcterms:W3CDTF">2016-08-10T02:24:07Z</dcterms:created>
  <dcterms:modified xsi:type="dcterms:W3CDTF">2016-08-11T23:48:44Z</dcterms:modified>
</cp:coreProperties>
</file>

<file path=docProps/thumbnail.jpeg>
</file>